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4" autoAdjust="0"/>
    <p:restoredTop sz="94660"/>
  </p:normalViewPr>
  <p:slideViewPr>
    <p:cSldViewPr>
      <p:cViewPr varScale="1">
        <p:scale>
          <a:sx n="68" d="100"/>
          <a:sy n="68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E50C386-F6A6-4F5C-8B5A-3CA0FDDD20E5}" type="datetimeFigureOut">
              <a:rPr lang="en-CA" smtClean="0"/>
              <a:t>15/04/2013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7962724-FCBC-4235-95A3-9F42D60BF38C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5400" dirty="0" smtClean="0"/>
              <a:t>WHMIS Review</a:t>
            </a:r>
            <a:endParaRPr lang="en-CA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479715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/>
              <a:t>Can you name the symbols?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en-CA" dirty="0" smtClean="0"/>
              <a:t>Last but not Least...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4729712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What does “WHMIS” stand for?</a:t>
            </a:r>
            <a:br>
              <a:rPr lang="en-CA" dirty="0" smtClean="0"/>
            </a:br>
            <a:endParaRPr lang="en-CA" dirty="0" smtClean="0"/>
          </a:p>
          <a:p>
            <a:pPr lvl="1"/>
            <a:r>
              <a:rPr lang="en-CA" dirty="0" smtClean="0"/>
              <a:t>Workplace Hazardous Materials Information System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Why is knowing about WHMIS symbols important?</a:t>
            </a:r>
            <a:br>
              <a:rPr lang="en-CA" dirty="0" smtClean="0"/>
            </a:br>
            <a:endParaRPr lang="en-CA" dirty="0" smtClean="0"/>
          </a:p>
          <a:p>
            <a:pPr lvl="1"/>
            <a:r>
              <a:rPr lang="en-CA" dirty="0" smtClean="0"/>
              <a:t>Makes you aware of the dangers of certain chemicals and substances used in the lab, workplace and even at home.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i/whmis/Symbols&amp;Labels/SymbolA_sm.gif (1883 byte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836712"/>
            <a:ext cx="324036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600" y="465313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Compressed Gas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i/whmis/Symbols&amp;Labels/SYMBOLB_SM.GIF (1999 BYTE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836712"/>
            <a:ext cx="2883917" cy="280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03648" y="465313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Flammable and Combustible Material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i/whmis/Symbols&amp;Labels/SymbolC_sm.gif (1995 byte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052736"/>
            <a:ext cx="3027933" cy="28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600" y="4581128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Oxidizing Material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i/whmis/Symbols&amp;Labels/SymbolD1_sm.gif (2478 byte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196752"/>
            <a:ext cx="2776190" cy="266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576" y="436510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Poisonous and Infectious Material Causing IMMEDIATE and SERIOUS Toxic Effects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i/whmis/Symbols&amp;Labels/SYMBOLD3_SM.GIF (2172 BYTE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96752"/>
            <a:ext cx="2560389" cy="255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4581128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Biohazardous Infectious Material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i/whmis/Symbols&amp;Labels/SymbolD2_sm.gif (1680 byte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052736"/>
            <a:ext cx="2811909" cy="269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600" y="4221088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Poisonous and Infectious Material Causing Other Toxic Effects due to REPEATED exposure.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i/whmis/Symbols&amp;Labels/SymbolE_sm.gif (2532 byte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052736"/>
            <a:ext cx="2776413" cy="273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576" y="4509120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Corrosive Material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i/whmis/Symbols&amp;Labels/SymbolF_sm.gif (2330 byte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3" y="1124745"/>
            <a:ext cx="28803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15616" y="4581128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Dangerously Reactive Material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</TotalTime>
  <Words>60</Words>
  <Application>Microsoft Office PowerPoint</Application>
  <PresentationFormat>On-screen Show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WHMIS Review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Last but not Least...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</dc:creator>
  <cp:lastModifiedBy>Roger</cp:lastModifiedBy>
  <cp:revision>4</cp:revision>
  <dcterms:created xsi:type="dcterms:W3CDTF">2013-04-15T13:17:22Z</dcterms:created>
  <dcterms:modified xsi:type="dcterms:W3CDTF">2013-04-15T13:39:33Z</dcterms:modified>
</cp:coreProperties>
</file>